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9" r:id="rId2"/>
    <p:sldId id="263" r:id="rId3"/>
    <p:sldId id="264" r:id="rId4"/>
    <p:sldId id="265" r:id="rId5"/>
    <p:sldId id="266" r:id="rId6"/>
    <p:sldId id="272" r:id="rId7"/>
    <p:sldId id="267" r:id="rId8"/>
    <p:sldId id="339" r:id="rId9"/>
    <p:sldId id="275" r:id="rId10"/>
    <p:sldId id="278" r:id="rId11"/>
    <p:sldId id="279" r:id="rId12"/>
    <p:sldId id="280" r:id="rId13"/>
    <p:sldId id="286" r:id="rId14"/>
    <p:sldId id="292" r:id="rId15"/>
    <p:sldId id="289" r:id="rId16"/>
    <p:sldId id="308" r:id="rId17"/>
    <p:sldId id="320" r:id="rId18"/>
    <p:sldId id="291" r:id="rId19"/>
    <p:sldId id="330" r:id="rId20"/>
    <p:sldId id="326" r:id="rId21"/>
    <p:sldId id="328" r:id="rId22"/>
    <p:sldId id="294" r:id="rId23"/>
    <p:sldId id="312" r:id="rId24"/>
    <p:sldId id="300" r:id="rId25"/>
    <p:sldId id="302" r:id="rId26"/>
    <p:sldId id="309" r:id="rId27"/>
    <p:sldId id="335" r:id="rId28"/>
    <p:sldId id="34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AA073-7619-4154-BFAE-6B4BAA0D2221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B7FCFD-F395-4C62-9DED-0DFE06D55D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849009-1FB5-477F-84F3-D58FCA122608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1BABC-D071-4214-887B-1503ED827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ХЫЙЫР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44000" cy="685799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10800000" flipV="1">
            <a:off x="357158" y="-83815"/>
            <a:ext cx="785818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b="1" i="1" dirty="0"/>
          </a:p>
          <a:p>
            <a:pPr algn="ctr"/>
            <a:r>
              <a:rPr lang="ru-RU" sz="4400" b="1" i="1" dirty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85784" y="0"/>
            <a:ext cx="942978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   Исследовательская  работа</a:t>
            </a: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i="1" dirty="0" err="1" smtClean="0">
                <a:latin typeface="Times New Roman" pitchFamily="18" charset="0"/>
                <a:cs typeface="Times New Roman" pitchFamily="18" charset="0"/>
              </a:rPr>
              <a:t>һ</a:t>
            </a: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ыйыры барҙың 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һыйы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бар</a:t>
            </a:r>
          </a:p>
          <a:p>
            <a:pPr algn="ctr"/>
            <a:r>
              <a:rPr lang="en-US" sz="4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Пенное масло)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392906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628" y="3571876"/>
            <a:ext cx="41433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Фахретдинова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Айзиля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подготовительная группа«Колокольчик»,  МАДОУ детский сад «Родничок».</a:t>
            </a:r>
          </a:p>
          <a:p>
            <a:pPr algn="just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Руководитель: 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Ишкильдина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Н.Ш. учитель башкирского языка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4817" name="Picture 1" descr="I:\корова\молоч. прод.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142984"/>
            <a:ext cx="8429684" cy="5286412"/>
          </a:xfrm>
          <a:prstGeom prst="round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714356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Какие же молочные продукты бывают?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3" name="Picture 1" descr="I:\корова\дояр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000108"/>
            <a:ext cx="8429684" cy="5429288"/>
          </a:xfrm>
          <a:prstGeom prst="round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728" y="357166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В деревне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2769" name="Picture 1" descr="I:\Фото Айзиля\DSC0365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1" y="1142984"/>
            <a:ext cx="4071965" cy="5357850"/>
          </a:xfrm>
          <a:prstGeom prst="round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642918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Кружок по обучению башкирскому языку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7" name="Picture 1" descr="F:\Фото Айзиля\DSC0363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3968" y="1052736"/>
            <a:ext cx="4429156" cy="535785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62" name="Picture 2" descr="I:\корова\корова в сарае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571612"/>
            <a:ext cx="8572559" cy="4857783"/>
          </a:xfrm>
          <a:prstGeom prst="round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7158" y="500042"/>
            <a:ext cx="8001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Хорошая корова во дворе -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добрая еда на столе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986" name="Picture 2" descr="I:\корова\язык коровы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428736"/>
            <a:ext cx="8429684" cy="5072098"/>
          </a:xfrm>
          <a:prstGeom prst="round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571480"/>
            <a:ext cx="73581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 коровы молоко на языке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4034" name="Picture 2" descr="I:\корова\пенное молок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285860"/>
            <a:ext cx="8429684" cy="5143536"/>
          </a:xfrm>
          <a:prstGeom prst="round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00232" y="500042"/>
            <a:ext cx="500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Пенное молоко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I:\назира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28728" y="500042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Пенное масло</a:t>
            </a:r>
            <a:endParaRPr lang="ru-RU" sz="3600" b="1" dirty="0"/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251520" y="1124744"/>
          <a:ext cx="8429684" cy="5025549"/>
        </p:xfrm>
        <a:graphic>
          <a:graphicData uri="http://schemas.openxmlformats.org/presentationml/2006/ole">
            <p:oleObj spid="_x0000_s55299" name="Изображение" r:id="rId4" imgW="2952381" imgH="2209524" progId="StaticMetafil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7282" name="Picture 2" descr="I:\Фото Айзиля\DSC0364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785794"/>
            <a:ext cx="8643998" cy="5697155"/>
          </a:xfrm>
          <a:prstGeom prst="round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00298" y="285728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Мы в магазине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6082" name="Picture 2" descr="I:\Фото Айзиля\DSC0362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357298"/>
            <a:ext cx="4286280" cy="5072098"/>
          </a:xfrm>
          <a:prstGeom prst="roundRect">
            <a:avLst/>
          </a:prstGeom>
          <a:noFill/>
        </p:spPr>
      </p:pic>
      <p:pic>
        <p:nvPicPr>
          <p:cNvPr id="46083" name="Picture 3" descr="I:\Фото Айзиля\DSC0363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7" y="1357298"/>
            <a:ext cx="4143404" cy="5072098"/>
          </a:xfrm>
          <a:prstGeom prst="round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5786" y="571480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Экскурсия в  библиотеку, в музей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2214554"/>
            <a:ext cx="83582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Молоко – сметана - </a:t>
            </a:r>
            <a:r>
              <a:rPr lang="ru-RU" sz="5400" b="1" dirty="0" err="1" smtClean="0">
                <a:latin typeface="Times New Roman" pitchFamily="18" charset="0"/>
                <a:cs typeface="Times New Roman" pitchFamily="18" charset="0"/>
              </a:rPr>
              <a:t>катык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5786454"/>
            <a:ext cx="428628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43108" y="5500702"/>
            <a:ext cx="471490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57158" y="285728"/>
            <a:ext cx="8572560" cy="54168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Цель исследования: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получить пенное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масло в домашних условиях.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Гипотеза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я думаю, что для получения различных молочных продуктов  не всегда нужно специальное оборудование, как на заводе; что-то возможно приготовить и в домашних условиях.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Предмет исследования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процесс получения пенного масла.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Задачи: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1/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узнать, что такое пенное масло;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2/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изучить процесс получения пенного масла; 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3/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узнать, какие молочные продукты необходимы для образования пенного масла.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5572140"/>
            <a:ext cx="4857784" cy="6429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1137" name="Picture 1" descr="F:\мама\IMG_20160317_1041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2366" y="357166"/>
            <a:ext cx="8554476" cy="608171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7107" name="Picture 3" descr="I:\корова\сметан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57166"/>
            <a:ext cx="8501122" cy="607223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8130" name="Picture 2" descr="I:\Фото Айзиля\DSC0366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857232"/>
            <a:ext cx="8429684" cy="5572164"/>
          </a:xfrm>
          <a:prstGeom prst="round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357166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Вкусно –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вкусно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вкусненько!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I:\назира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357158" y="285728"/>
          <a:ext cx="8429684" cy="6143668"/>
        </p:xfrm>
        <a:graphic>
          <a:graphicData uri="http://schemas.openxmlformats.org/presentationml/2006/ole">
            <p:oleObj spid="_x0000_s56322" name="Изображение" r:id="rId4" imgW="7914286" imgH="5934903" progId="StaticMetafil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0179" name="Picture 3" descr="I:\Фото Айзиля\DSC0367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357166"/>
            <a:ext cx="8429684" cy="6143644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2226" name="Picture 2" descr="I:\Фото Айзиля\DSC03678.JPG"/>
          <p:cNvPicPr>
            <a:picLocks noChangeAspect="1" noChangeArrowheads="1"/>
          </p:cNvPicPr>
          <p:nvPr/>
        </p:nvPicPr>
        <p:blipFill>
          <a:blip r:embed="rId3" cstate="email"/>
          <a:srcRect l="-454"/>
          <a:stretch>
            <a:fillRect/>
          </a:stretch>
        </p:blipFill>
        <p:spPr bwMode="auto">
          <a:xfrm>
            <a:off x="285720" y="1311227"/>
            <a:ext cx="8501122" cy="5118169"/>
          </a:xfrm>
          <a:prstGeom prst="round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42918"/>
            <a:ext cx="8001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Мне очень нравится, это так вкусно!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85918" y="642918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8860" y="2214554"/>
            <a:ext cx="10001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357158" y="1214422"/>
            <a:ext cx="842968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	Таким образом, выдвинутая нами гипотеза подтвердилась.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Я убедилась, что пенное масло можно получить в домашних условиях, только для этого  нужно много времени,  нужны молочные продукты. Конечно же, это не очень простая работа. Здесь обязательно нужно соблюдать последовательность.  И без   взрослых не обойдешься.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84" y="5643578"/>
            <a:ext cx="4500594" cy="7858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Рисунок 8" descr="пенное молоко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86380" y="4000504"/>
            <a:ext cx="3143272" cy="2375314"/>
          </a:xfrm>
          <a:prstGeom prst="roundRect">
            <a:avLst>
              <a:gd name="adj" fmla="val 26764"/>
            </a:avLst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ррррддддд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1435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429256" y="428604"/>
            <a:ext cx="3357586" cy="60722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йөбөҙгә </a:t>
            </a:r>
            <a:r>
              <a:rPr lang="ru-RU" sz="36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ҡунаҡ килһә,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r>
              <a:rPr lang="ru-RU" sz="36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Алсаҡ йөҙлө булайыҡ.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</a:t>
            </a:r>
            <a:r>
              <a:rPr lang="ru-RU" sz="36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Башҡорт милли</a:t>
            </a:r>
            <a: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ашы</a:t>
            </a:r>
            <a: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менән                         </a:t>
            </a:r>
            <a: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                                     Без </a:t>
            </a:r>
            <a:r>
              <a:rPr lang="ru-RU" sz="36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уларҙы </a:t>
            </a:r>
            <a:r>
              <a:rPr lang="ru-RU" sz="3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һыйлайыҡ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1571612"/>
            <a:ext cx="66437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 за внимание!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5572140"/>
            <a:ext cx="4857784" cy="8572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Рисунок 5" descr="35745817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71802" y="3786190"/>
            <a:ext cx="2509844" cy="2509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L 0.00642 0.01227 " pathEditMode="relative" rAng="0" ptsTypes="AA">
                                      <p:cBhvr>
                                        <p:cTn id="25" dur="5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357166"/>
            <a:ext cx="885828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анализ алгоритма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молоко — пенное масло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»;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изучение интернет-ресурсы;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экскурсии в библиотеку, в районный краеведческий музей;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фиксация событий.</a:t>
            </a:r>
          </a:p>
          <a:p>
            <a:endParaRPr lang="en-US" dirty="0" smtClean="0"/>
          </a:p>
        </p:txBody>
      </p:sp>
      <p:pic>
        <p:nvPicPr>
          <p:cNvPr id="20482" name="Picture 2" descr="I:\Фото Айзиля\DSC036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357430"/>
            <a:ext cx="4214842" cy="3929090"/>
          </a:xfrm>
          <a:prstGeom prst="rect">
            <a:avLst/>
          </a:prstGeom>
          <a:noFill/>
        </p:spPr>
      </p:pic>
      <p:pic>
        <p:nvPicPr>
          <p:cNvPr id="20483" name="Picture 3" descr="I:\Фото Айзиля\DSC0362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2357430"/>
            <a:ext cx="4214842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I:\Фото Айзиля\DSC0363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357298"/>
            <a:ext cx="8429684" cy="5072098"/>
          </a:xfrm>
          <a:prstGeom prst="round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57422" y="642918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Экскурсия в музей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428604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Актуальность работы: </a:t>
            </a:r>
          </a:p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Молоко  - один из самых полезных продуктов для организма.  </a:t>
            </a:r>
          </a:p>
        </p:txBody>
      </p:sp>
      <p:pic>
        <p:nvPicPr>
          <p:cNvPr id="22530" name="Picture 2" descr="I:\молоко пенное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714489"/>
            <a:ext cx="8501122" cy="4696726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I:\коров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14414" y="571480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В России  молочные буренки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появились  500 лет назад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6" name="Picture 4" descr="I:\Фото Айзиля\DSC0364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1214422"/>
            <a:ext cx="7715304" cy="5214974"/>
          </a:xfrm>
          <a:prstGeom prst="round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85786" y="571480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С 19 века молоко продавали на рынках.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224" y="428604"/>
            <a:ext cx="6858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Молоко получали от разных животных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3" name="Picture 3" descr="I:\атколо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7004" y="928671"/>
            <a:ext cx="4266434" cy="2286015"/>
          </a:xfrm>
          <a:prstGeom prst="round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flipH="1">
            <a:off x="6185491" y="1857364"/>
            <a:ext cx="8868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572132" y="192880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9635" name="Picture 3" descr="I:\корова\осел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857232"/>
            <a:ext cx="4000528" cy="2286016"/>
          </a:xfrm>
          <a:prstGeom prst="roundRect">
            <a:avLst/>
          </a:prstGeom>
          <a:noFill/>
        </p:spPr>
      </p:pic>
      <p:pic>
        <p:nvPicPr>
          <p:cNvPr id="69636" name="Picture 4" descr="I:\корова\дояр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6" y="3214686"/>
            <a:ext cx="4286281" cy="3214709"/>
          </a:xfrm>
          <a:prstGeom prst="roundRect">
            <a:avLst/>
          </a:prstGeom>
          <a:noFill/>
        </p:spPr>
      </p:pic>
      <p:pic>
        <p:nvPicPr>
          <p:cNvPr id="69637" name="Picture 5" descr="I:\корова\коза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14876" y="3214686"/>
            <a:ext cx="4071965" cy="321471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назира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278605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7890" name="AutoShape 2" descr="C:\Users\1\Desktop\%D0%BE%D0%BB%D0%B5%D0%BD%D1%8C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2" name="AutoShape 4" descr="C:\Users\1\Desktop\%D0%BE%D0%BB%D0%B5%D0%BD%D1%8C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4" name="AutoShape 6" descr="C:\Users\1\Desktop\%D0%BE%D0%BB%D0%B5%D0%BD%D1%8C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896" name="AutoShape 8" descr="C:\Users\1\Desktop\%D0%BE%D0%BB%D0%B5%D0%BD%D1%8C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81260" y="293845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71736" y="3000372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7898" name="AutoShape 10" descr="C:\Users\1\Desktop\%D0%BE%D0%BB%D0%B5%D0%BD%D1%8C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900" name="AutoShape 12" descr="C:\Users\1\Desktop\%D0%BE%D0%BB%D0%B5%D0%BD%D1%8C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71472" y="714356"/>
            <a:ext cx="72152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На севере уважают оленье молоко</a:t>
            </a:r>
          </a:p>
          <a:p>
            <a:endParaRPr lang="ru-RU" dirty="0"/>
          </a:p>
        </p:txBody>
      </p:sp>
      <p:pic>
        <p:nvPicPr>
          <p:cNvPr id="65537" name="Picture 1" descr="I:\корова\олень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428736"/>
            <a:ext cx="8429684" cy="500066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284</Words>
  <Application>Microsoft Office PowerPoint</Application>
  <PresentationFormat>Экран (4:3)</PresentationFormat>
  <Paragraphs>49</Paragraphs>
  <Slides>28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Изображение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83</cp:revision>
  <dcterms:created xsi:type="dcterms:W3CDTF">2018-04-10T10:23:17Z</dcterms:created>
  <dcterms:modified xsi:type="dcterms:W3CDTF">2021-04-06T08:20:15Z</dcterms:modified>
</cp:coreProperties>
</file>